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4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3BA1F2-4716-41B2-AA80-AA29AEEF865A}" v="78" dt="2021-11-12T22:17:57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Graham" userId="6061cc741506b668" providerId="LiveId" clId="{213BA1F2-4716-41B2-AA80-AA29AEEF865A}"/>
    <pc:docChg chg="undo custSel addSld delSld modSld">
      <pc:chgData name="Jennifer Graham" userId="6061cc741506b668" providerId="LiveId" clId="{213BA1F2-4716-41B2-AA80-AA29AEEF865A}" dt="2021-11-12T22:56:36.765" v="4131" actId="20577"/>
      <pc:docMkLst>
        <pc:docMk/>
      </pc:docMkLst>
      <pc:sldChg chg="modSp mod">
        <pc:chgData name="Jennifer Graham" userId="6061cc741506b668" providerId="LiveId" clId="{213BA1F2-4716-41B2-AA80-AA29AEEF865A}" dt="2021-11-12T22:35:16.115" v="3212" actId="20577"/>
        <pc:sldMkLst>
          <pc:docMk/>
          <pc:sldMk cId="1790136842" sldId="260"/>
        </pc:sldMkLst>
        <pc:spChg chg="mod">
          <ac:chgData name="Jennifer Graham" userId="6061cc741506b668" providerId="LiveId" clId="{213BA1F2-4716-41B2-AA80-AA29AEEF865A}" dt="2021-11-12T22:35:16.115" v="3212" actId="20577"/>
          <ac:spMkLst>
            <pc:docMk/>
            <pc:sldMk cId="1790136842" sldId="260"/>
            <ac:spMk id="2" creationId="{1099E85B-F1F4-46A9-9114-22B7C4A4D52F}"/>
          </ac:spMkLst>
        </pc:spChg>
      </pc:sldChg>
      <pc:sldChg chg="modSp mod">
        <pc:chgData name="Jennifer Graham" userId="6061cc741506b668" providerId="LiveId" clId="{213BA1F2-4716-41B2-AA80-AA29AEEF865A}" dt="2021-11-12T22:56:03.560" v="4120" actId="20577"/>
        <pc:sldMkLst>
          <pc:docMk/>
          <pc:sldMk cId="437537952" sldId="261"/>
        </pc:sldMkLst>
        <pc:spChg chg="mod">
          <ac:chgData name="Jennifer Graham" userId="6061cc741506b668" providerId="LiveId" clId="{213BA1F2-4716-41B2-AA80-AA29AEEF865A}" dt="2021-11-12T22:56:03.560" v="4120" actId="20577"/>
          <ac:spMkLst>
            <pc:docMk/>
            <pc:sldMk cId="437537952" sldId="261"/>
            <ac:spMk id="4" creationId="{A5EC1C0C-6264-467D-8CA6-38F574D1CD94}"/>
          </ac:spMkLst>
        </pc:spChg>
      </pc:sldChg>
      <pc:sldChg chg="addSp delSp modSp new del mod">
        <pc:chgData name="Jennifer Graham" userId="6061cc741506b668" providerId="LiveId" clId="{213BA1F2-4716-41B2-AA80-AA29AEEF865A}" dt="2021-11-12T21:03:26.245" v="14" actId="2696"/>
        <pc:sldMkLst>
          <pc:docMk/>
          <pc:sldMk cId="96396810" sldId="263"/>
        </pc:sldMkLst>
        <pc:spChg chg="add del mod">
          <ac:chgData name="Jennifer Graham" userId="6061cc741506b668" providerId="LiveId" clId="{213BA1F2-4716-41B2-AA80-AA29AEEF865A}" dt="2021-11-12T21:03:09.364" v="11"/>
          <ac:spMkLst>
            <pc:docMk/>
            <pc:sldMk cId="96396810" sldId="263"/>
            <ac:spMk id="3" creationId="{8764845A-80B5-4913-B4FD-4714F1787129}"/>
          </ac:spMkLst>
        </pc:spChg>
        <pc:spChg chg="add mod">
          <ac:chgData name="Jennifer Graham" userId="6061cc741506b668" providerId="LiveId" clId="{213BA1F2-4716-41B2-AA80-AA29AEEF865A}" dt="2021-11-12T21:03:20.240" v="13" actId="478"/>
          <ac:spMkLst>
            <pc:docMk/>
            <pc:sldMk cId="96396810" sldId="263"/>
            <ac:spMk id="5" creationId="{3769ECCB-138E-49B8-BA0F-0B70EFDADCDC}"/>
          </ac:spMkLst>
        </pc:spChg>
        <pc:picChg chg="add del mod">
          <ac:chgData name="Jennifer Graham" userId="6061cc741506b668" providerId="LiveId" clId="{213BA1F2-4716-41B2-AA80-AA29AEEF865A}" dt="2021-11-12T20:59:26.414" v="4"/>
          <ac:picMkLst>
            <pc:docMk/>
            <pc:sldMk cId="96396810" sldId="263"/>
            <ac:picMk id="3074" creationId="{894E5063-0893-4443-80E6-5DFF659B6283}"/>
          </ac:picMkLst>
        </pc:picChg>
        <pc:picChg chg="add del mod">
          <ac:chgData name="Jennifer Graham" userId="6061cc741506b668" providerId="LiveId" clId="{213BA1F2-4716-41B2-AA80-AA29AEEF865A}" dt="2021-11-12T21:00:16.863" v="6"/>
          <ac:picMkLst>
            <pc:docMk/>
            <pc:sldMk cId="96396810" sldId="263"/>
            <ac:picMk id="3076" creationId="{921100C3-29F8-4EE1-A243-711C4EBCE6FA}"/>
          </ac:picMkLst>
        </pc:picChg>
        <pc:picChg chg="add del mod">
          <ac:chgData name="Jennifer Graham" userId="6061cc741506b668" providerId="LiveId" clId="{213BA1F2-4716-41B2-AA80-AA29AEEF865A}" dt="2021-11-12T21:00:46.077" v="8"/>
          <ac:picMkLst>
            <pc:docMk/>
            <pc:sldMk cId="96396810" sldId="263"/>
            <ac:picMk id="3078" creationId="{AEB2AE07-06B9-481D-B83B-ABF29353DDC3}"/>
          </ac:picMkLst>
        </pc:picChg>
        <pc:picChg chg="add del mod">
          <ac:chgData name="Jennifer Graham" userId="6061cc741506b668" providerId="LiveId" clId="{213BA1F2-4716-41B2-AA80-AA29AEEF865A}" dt="2021-11-12T21:01:09.433" v="10"/>
          <ac:picMkLst>
            <pc:docMk/>
            <pc:sldMk cId="96396810" sldId="263"/>
            <ac:picMk id="3080" creationId="{48ECE0AE-382A-422E-9E50-51516F45B2BF}"/>
          </ac:picMkLst>
        </pc:picChg>
        <pc:picChg chg="add del mod">
          <ac:chgData name="Jennifer Graham" userId="6061cc741506b668" providerId="LiveId" clId="{213BA1F2-4716-41B2-AA80-AA29AEEF865A}" dt="2021-11-12T21:03:20.240" v="13" actId="478"/>
          <ac:picMkLst>
            <pc:docMk/>
            <pc:sldMk cId="96396810" sldId="263"/>
            <ac:picMk id="3082" creationId="{BFFBA13C-0B97-4EA2-9E2E-A3F1C22C4733}"/>
          </ac:picMkLst>
        </pc:picChg>
      </pc:sldChg>
      <pc:sldChg chg="addSp delSp modSp new mod">
        <pc:chgData name="Jennifer Graham" userId="6061cc741506b668" providerId="LiveId" clId="{213BA1F2-4716-41B2-AA80-AA29AEEF865A}" dt="2021-11-12T21:32:54.453" v="1046" actId="20577"/>
        <pc:sldMkLst>
          <pc:docMk/>
          <pc:sldMk cId="1216514049" sldId="263"/>
        </pc:sldMkLst>
        <pc:spChg chg="mod">
          <ac:chgData name="Jennifer Graham" userId="6061cc741506b668" providerId="LiveId" clId="{213BA1F2-4716-41B2-AA80-AA29AEEF865A}" dt="2021-11-12T21:32:54.453" v="1046" actId="20577"/>
          <ac:spMkLst>
            <pc:docMk/>
            <pc:sldMk cId="1216514049" sldId="263"/>
            <ac:spMk id="2" creationId="{7A848F27-3C2D-4408-8172-751FA4C8C94D}"/>
          </ac:spMkLst>
        </pc:spChg>
        <pc:spChg chg="del">
          <ac:chgData name="Jennifer Graham" userId="6061cc741506b668" providerId="LiveId" clId="{213BA1F2-4716-41B2-AA80-AA29AEEF865A}" dt="2021-11-12T21:09:40.495" v="29"/>
          <ac:spMkLst>
            <pc:docMk/>
            <pc:sldMk cId="1216514049" sldId="263"/>
            <ac:spMk id="3" creationId="{3FD48AE2-62BA-4823-AB44-564CFAE02E02}"/>
          </ac:spMkLst>
        </pc:spChg>
        <pc:spChg chg="mod">
          <ac:chgData name="Jennifer Graham" userId="6061cc741506b668" providerId="LiveId" clId="{213BA1F2-4716-41B2-AA80-AA29AEEF865A}" dt="2021-11-12T21:32:49.050" v="1045" actId="20577"/>
          <ac:spMkLst>
            <pc:docMk/>
            <pc:sldMk cId="1216514049" sldId="263"/>
            <ac:spMk id="4" creationId="{41636D53-DDE9-466C-B9E2-75C9E0A614D3}"/>
          </ac:spMkLst>
        </pc:spChg>
        <pc:picChg chg="add mod">
          <ac:chgData name="Jennifer Graham" userId="6061cc741506b668" providerId="LiveId" clId="{213BA1F2-4716-41B2-AA80-AA29AEEF865A}" dt="2021-11-12T21:09:41.382" v="31" actId="962"/>
          <ac:picMkLst>
            <pc:docMk/>
            <pc:sldMk cId="1216514049" sldId="263"/>
            <ac:picMk id="6" creationId="{F4AAE066-3079-4029-961D-C94EAD8264A2}"/>
          </ac:picMkLst>
        </pc:picChg>
      </pc:sldChg>
      <pc:sldChg chg="addSp delSp modSp new del mod">
        <pc:chgData name="Jennifer Graham" userId="6061cc741506b668" providerId="LiveId" clId="{213BA1F2-4716-41B2-AA80-AA29AEEF865A}" dt="2021-11-12T21:09:23.588" v="27" actId="47"/>
        <pc:sldMkLst>
          <pc:docMk/>
          <pc:sldMk cId="1946787294" sldId="263"/>
        </pc:sldMkLst>
        <pc:spChg chg="del">
          <ac:chgData name="Jennifer Graham" userId="6061cc741506b668" providerId="LiveId" clId="{213BA1F2-4716-41B2-AA80-AA29AEEF865A}" dt="2021-11-12T21:04:03.519" v="16"/>
          <ac:spMkLst>
            <pc:docMk/>
            <pc:sldMk cId="1946787294" sldId="263"/>
            <ac:spMk id="3" creationId="{9040D3D8-AC4E-4F8B-B45E-608AD3454375}"/>
          </ac:spMkLst>
        </pc:spChg>
        <pc:spChg chg="add del mod">
          <ac:chgData name="Jennifer Graham" userId="6061cc741506b668" providerId="LiveId" clId="{213BA1F2-4716-41B2-AA80-AA29AEEF865A}" dt="2021-11-12T21:06:49.665" v="19"/>
          <ac:spMkLst>
            <pc:docMk/>
            <pc:sldMk cId="1946787294" sldId="263"/>
            <ac:spMk id="5" creationId="{4D63F936-1F43-4652-B546-CE2A13E823C6}"/>
          </ac:spMkLst>
        </pc:spChg>
        <pc:spChg chg="add del mod">
          <ac:chgData name="Jennifer Graham" userId="6061cc741506b668" providerId="LiveId" clId="{213BA1F2-4716-41B2-AA80-AA29AEEF865A}" dt="2021-11-12T21:09:14.524" v="23"/>
          <ac:spMkLst>
            <pc:docMk/>
            <pc:sldMk cId="1946787294" sldId="263"/>
            <ac:spMk id="9" creationId="{7BB0FCB5-5E2E-4C69-8701-341CC0AFEC57}"/>
          </ac:spMkLst>
        </pc:spChg>
        <pc:spChg chg="add mod">
          <ac:chgData name="Jennifer Graham" userId="6061cc741506b668" providerId="LiveId" clId="{213BA1F2-4716-41B2-AA80-AA29AEEF865A}" dt="2021-11-12T21:09:18.585" v="26" actId="478"/>
          <ac:spMkLst>
            <pc:docMk/>
            <pc:sldMk cId="1946787294" sldId="263"/>
            <ac:spMk id="13" creationId="{EA357F4A-2B8A-4213-9109-7FEBD9C997BE}"/>
          </ac:spMkLst>
        </pc:spChg>
        <pc:picChg chg="add del mod">
          <ac:chgData name="Jennifer Graham" userId="6061cc741506b668" providerId="LiveId" clId="{213BA1F2-4716-41B2-AA80-AA29AEEF865A}" dt="2021-11-12T21:06:56.656" v="22" actId="478"/>
          <ac:picMkLst>
            <pc:docMk/>
            <pc:sldMk cId="1946787294" sldId="263"/>
            <ac:picMk id="7" creationId="{D2F2032B-19E3-4DB5-9896-36F02465009A}"/>
          </ac:picMkLst>
        </pc:picChg>
        <pc:picChg chg="add del mod">
          <ac:chgData name="Jennifer Graham" userId="6061cc741506b668" providerId="LiveId" clId="{213BA1F2-4716-41B2-AA80-AA29AEEF865A}" dt="2021-11-12T21:09:18.585" v="26" actId="478"/>
          <ac:picMkLst>
            <pc:docMk/>
            <pc:sldMk cId="1946787294" sldId="263"/>
            <ac:picMk id="11" creationId="{0979AC73-CF50-432D-9052-972E182D1D8F}"/>
          </ac:picMkLst>
        </pc:picChg>
        <pc:picChg chg="add del mod">
          <ac:chgData name="Jennifer Graham" userId="6061cc741506b668" providerId="LiveId" clId="{213BA1F2-4716-41B2-AA80-AA29AEEF865A}" dt="2021-11-12T21:06:47.499" v="18" actId="478"/>
          <ac:picMkLst>
            <pc:docMk/>
            <pc:sldMk cId="1946787294" sldId="263"/>
            <ac:picMk id="4098" creationId="{44A98D42-FDA8-4813-9207-DC41951BE3E7}"/>
          </ac:picMkLst>
        </pc:picChg>
      </pc:sldChg>
      <pc:sldChg chg="addSp delSp modSp new mod">
        <pc:chgData name="Jennifer Graham" userId="6061cc741506b668" providerId="LiveId" clId="{213BA1F2-4716-41B2-AA80-AA29AEEF865A}" dt="2021-11-12T22:46:58.707" v="4028" actId="20577"/>
        <pc:sldMkLst>
          <pc:docMk/>
          <pc:sldMk cId="3986046313" sldId="264"/>
        </pc:sldMkLst>
        <pc:spChg chg="mod">
          <ac:chgData name="Jennifer Graham" userId="6061cc741506b668" providerId="LiveId" clId="{213BA1F2-4716-41B2-AA80-AA29AEEF865A}" dt="2021-11-12T22:46:21.096" v="3992" actId="20577"/>
          <ac:spMkLst>
            <pc:docMk/>
            <pc:sldMk cId="3986046313" sldId="264"/>
            <ac:spMk id="2" creationId="{7AF1CED0-CCE5-47F2-BEC9-A9D08926BE5D}"/>
          </ac:spMkLst>
        </pc:spChg>
        <pc:spChg chg="del">
          <ac:chgData name="Jennifer Graham" userId="6061cc741506b668" providerId="LiveId" clId="{213BA1F2-4716-41B2-AA80-AA29AEEF865A}" dt="2021-11-12T21:27:07.061" v="803"/>
          <ac:spMkLst>
            <pc:docMk/>
            <pc:sldMk cId="3986046313" sldId="264"/>
            <ac:spMk id="3" creationId="{73719AEE-8545-45A7-B3A4-B38A63D19EFE}"/>
          </ac:spMkLst>
        </pc:spChg>
        <pc:spChg chg="mod">
          <ac:chgData name="Jennifer Graham" userId="6061cc741506b668" providerId="LiveId" clId="{213BA1F2-4716-41B2-AA80-AA29AEEF865A}" dt="2021-11-12T22:46:58.707" v="4028" actId="20577"/>
          <ac:spMkLst>
            <pc:docMk/>
            <pc:sldMk cId="3986046313" sldId="264"/>
            <ac:spMk id="4" creationId="{EBF113C4-A174-4787-A535-543A1F5ACC22}"/>
          </ac:spMkLst>
        </pc:spChg>
        <pc:spChg chg="add del mod">
          <ac:chgData name="Jennifer Graham" userId="6061cc741506b668" providerId="LiveId" clId="{213BA1F2-4716-41B2-AA80-AA29AEEF865A}" dt="2021-11-12T21:30:08.544" v="808"/>
          <ac:spMkLst>
            <pc:docMk/>
            <pc:sldMk cId="3986046313" sldId="264"/>
            <ac:spMk id="5" creationId="{7B1016B4-FD8A-4169-A613-7AA8D82254E1}"/>
          </ac:spMkLst>
        </pc:spChg>
        <pc:picChg chg="add del mod">
          <ac:chgData name="Jennifer Graham" userId="6061cc741506b668" providerId="LiveId" clId="{213BA1F2-4716-41B2-AA80-AA29AEEF865A}" dt="2021-11-12T21:29:48.449" v="807" actId="478"/>
          <ac:picMkLst>
            <pc:docMk/>
            <pc:sldMk cId="3986046313" sldId="264"/>
            <ac:picMk id="5122" creationId="{880EB8E1-7490-48A3-BAA5-A94B9BF5CC64}"/>
          </ac:picMkLst>
        </pc:picChg>
        <pc:picChg chg="add mod">
          <ac:chgData name="Jennifer Graham" userId="6061cc741506b668" providerId="LiveId" clId="{213BA1F2-4716-41B2-AA80-AA29AEEF865A}" dt="2021-11-12T21:30:14.098" v="810" actId="14100"/>
          <ac:picMkLst>
            <pc:docMk/>
            <pc:sldMk cId="3986046313" sldId="264"/>
            <ac:picMk id="5124" creationId="{82139C78-732E-4D91-91B9-11C870A45299}"/>
          </ac:picMkLst>
        </pc:picChg>
      </pc:sldChg>
      <pc:sldChg chg="addSp delSp modSp new mod">
        <pc:chgData name="Jennifer Graham" userId="6061cc741506b668" providerId="LiveId" clId="{213BA1F2-4716-41B2-AA80-AA29AEEF865A}" dt="2021-11-12T21:39:14.624" v="1085" actId="1076"/>
        <pc:sldMkLst>
          <pc:docMk/>
          <pc:sldMk cId="2774021516" sldId="265"/>
        </pc:sldMkLst>
        <pc:spChg chg="add del mod">
          <ac:chgData name="Jennifer Graham" userId="6061cc741506b668" providerId="LiveId" clId="{213BA1F2-4716-41B2-AA80-AA29AEEF865A}" dt="2021-11-12T21:34:36.597" v="1059" actId="478"/>
          <ac:spMkLst>
            <pc:docMk/>
            <pc:sldMk cId="2774021516" sldId="265"/>
            <ac:spMk id="2" creationId="{519C0528-584B-4B57-92D1-78D860BBD903}"/>
          </ac:spMkLst>
        </pc:spChg>
        <pc:spChg chg="add mod">
          <ac:chgData name="Jennifer Graham" userId="6061cc741506b668" providerId="LiveId" clId="{213BA1F2-4716-41B2-AA80-AA29AEEF865A}" dt="2021-11-12T21:35:55.618" v="1070" actId="14100"/>
          <ac:spMkLst>
            <pc:docMk/>
            <pc:sldMk cId="2774021516" sldId="265"/>
            <ac:spMk id="3" creationId="{8B4D1FA1-F90F-42B4-8382-B8A6FBF27D5A}"/>
          </ac:spMkLst>
        </pc:spChg>
        <pc:picChg chg="add del mod">
          <ac:chgData name="Jennifer Graham" userId="6061cc741506b668" providerId="LiveId" clId="{213BA1F2-4716-41B2-AA80-AA29AEEF865A}" dt="2021-11-12T21:37:53.730" v="1075" actId="931"/>
          <ac:picMkLst>
            <pc:docMk/>
            <pc:sldMk cId="2774021516" sldId="265"/>
            <ac:picMk id="5" creationId="{CACDC945-480E-4BC0-98EB-AC0DD34FF4B1}"/>
          </ac:picMkLst>
        </pc:picChg>
        <pc:picChg chg="add del mod">
          <ac:chgData name="Jennifer Graham" userId="6061cc741506b668" providerId="LiveId" clId="{213BA1F2-4716-41B2-AA80-AA29AEEF865A}" dt="2021-11-12T21:38:05.006" v="1079" actId="478"/>
          <ac:picMkLst>
            <pc:docMk/>
            <pc:sldMk cId="2774021516" sldId="265"/>
            <ac:picMk id="7" creationId="{F9FB82F2-660B-48D2-9CB4-329B532A24C3}"/>
          </ac:picMkLst>
        </pc:picChg>
        <pc:picChg chg="add del mod">
          <ac:chgData name="Jennifer Graham" userId="6061cc741506b668" providerId="LiveId" clId="{213BA1F2-4716-41B2-AA80-AA29AEEF865A}" dt="2021-11-12T21:38:16.636" v="1081" actId="478"/>
          <ac:picMkLst>
            <pc:docMk/>
            <pc:sldMk cId="2774021516" sldId="265"/>
            <ac:picMk id="9" creationId="{0CAC59E6-4BBF-44D6-A023-418C6FBBE553}"/>
          </ac:picMkLst>
        </pc:picChg>
        <pc:picChg chg="add del mod">
          <ac:chgData name="Jennifer Graham" userId="6061cc741506b668" providerId="LiveId" clId="{213BA1F2-4716-41B2-AA80-AA29AEEF865A}" dt="2021-11-12T21:35:41.447" v="1067" actId="478"/>
          <ac:picMkLst>
            <pc:docMk/>
            <pc:sldMk cId="2774021516" sldId="265"/>
            <ac:picMk id="6146" creationId="{2D74FC23-2749-4A17-A68A-AAA56D0C98F6}"/>
          </ac:picMkLst>
        </pc:picChg>
        <pc:picChg chg="add mod">
          <ac:chgData name="Jennifer Graham" userId="6061cc741506b668" providerId="LiveId" clId="{213BA1F2-4716-41B2-AA80-AA29AEEF865A}" dt="2021-11-12T21:39:14.624" v="1085" actId="1076"/>
          <ac:picMkLst>
            <pc:docMk/>
            <pc:sldMk cId="2774021516" sldId="265"/>
            <ac:picMk id="6150" creationId="{3C98679D-3094-482C-A583-48A3B1EA597E}"/>
          </ac:picMkLst>
        </pc:picChg>
      </pc:sldChg>
      <pc:sldChg chg="addSp delSp modSp new mod">
        <pc:chgData name="Jennifer Graham" userId="6061cc741506b668" providerId="LiveId" clId="{213BA1F2-4716-41B2-AA80-AA29AEEF865A}" dt="2021-11-12T21:47:27.002" v="1206" actId="20577"/>
        <pc:sldMkLst>
          <pc:docMk/>
          <pc:sldMk cId="2644662760" sldId="266"/>
        </pc:sldMkLst>
        <pc:spChg chg="mod">
          <ac:chgData name="Jennifer Graham" userId="6061cc741506b668" providerId="LiveId" clId="{213BA1F2-4716-41B2-AA80-AA29AEEF865A}" dt="2021-11-12T21:46:46.039" v="1151" actId="20577"/>
          <ac:spMkLst>
            <pc:docMk/>
            <pc:sldMk cId="2644662760" sldId="266"/>
            <ac:spMk id="2" creationId="{6B2342E3-B970-46C0-A54D-4C8AD0A64167}"/>
          </ac:spMkLst>
        </pc:spChg>
        <pc:spChg chg="del">
          <ac:chgData name="Jennifer Graham" userId="6061cc741506b668" providerId="LiveId" clId="{213BA1F2-4716-41B2-AA80-AA29AEEF865A}" dt="2021-11-12T21:41:48.349" v="1116" actId="931"/>
          <ac:spMkLst>
            <pc:docMk/>
            <pc:sldMk cId="2644662760" sldId="266"/>
            <ac:spMk id="3" creationId="{05B02DF1-BC25-401F-AEE9-A2961758242D}"/>
          </ac:spMkLst>
        </pc:spChg>
        <pc:spChg chg="mod">
          <ac:chgData name="Jennifer Graham" userId="6061cc741506b668" providerId="LiveId" clId="{213BA1F2-4716-41B2-AA80-AA29AEEF865A}" dt="2021-11-12T21:47:27.002" v="1206" actId="20577"/>
          <ac:spMkLst>
            <pc:docMk/>
            <pc:sldMk cId="2644662760" sldId="266"/>
            <ac:spMk id="4" creationId="{7D3D28C2-7C75-41C6-9866-FAC995DE3C9A}"/>
          </ac:spMkLst>
        </pc:spChg>
        <pc:spChg chg="add del mod">
          <ac:chgData name="Jennifer Graham" userId="6061cc741506b668" providerId="LiveId" clId="{213BA1F2-4716-41B2-AA80-AA29AEEF865A}" dt="2021-11-12T21:43:50.585" v="1120" actId="931"/>
          <ac:spMkLst>
            <pc:docMk/>
            <pc:sldMk cId="2644662760" sldId="266"/>
            <ac:spMk id="8" creationId="{83E315A2-6F70-429D-9651-9DD6EB7B3197}"/>
          </ac:spMkLst>
        </pc:spChg>
        <pc:spChg chg="add del mod">
          <ac:chgData name="Jennifer Graham" userId="6061cc741506b668" providerId="LiveId" clId="{213BA1F2-4716-41B2-AA80-AA29AEEF865A}" dt="2021-11-12T21:45:41.835" v="1124" actId="931"/>
          <ac:spMkLst>
            <pc:docMk/>
            <pc:sldMk cId="2644662760" sldId="266"/>
            <ac:spMk id="12" creationId="{CC51A5DA-807A-41AF-B655-70433E76298D}"/>
          </ac:spMkLst>
        </pc:spChg>
        <pc:spChg chg="add del mod">
          <ac:chgData name="Jennifer Graham" userId="6061cc741506b668" providerId="LiveId" clId="{213BA1F2-4716-41B2-AA80-AA29AEEF865A}" dt="2021-11-12T21:46:13.622" v="1128" actId="931"/>
          <ac:spMkLst>
            <pc:docMk/>
            <pc:sldMk cId="2644662760" sldId="266"/>
            <ac:spMk id="16" creationId="{3B68A427-F268-4E99-8B3A-855AE11A07F0}"/>
          </ac:spMkLst>
        </pc:spChg>
        <pc:spChg chg="add del mod">
          <ac:chgData name="Jennifer Graham" userId="6061cc741506b668" providerId="LiveId" clId="{213BA1F2-4716-41B2-AA80-AA29AEEF865A}" dt="2021-11-12T21:46:26.562" v="1132" actId="931"/>
          <ac:spMkLst>
            <pc:docMk/>
            <pc:sldMk cId="2644662760" sldId="266"/>
            <ac:spMk id="20" creationId="{19F97626-B323-4CF2-9146-26EA1B598808}"/>
          </ac:spMkLst>
        </pc:spChg>
        <pc:picChg chg="add del mod">
          <ac:chgData name="Jennifer Graham" userId="6061cc741506b668" providerId="LiveId" clId="{213BA1F2-4716-41B2-AA80-AA29AEEF865A}" dt="2021-11-12T21:41:54.943" v="1119" actId="478"/>
          <ac:picMkLst>
            <pc:docMk/>
            <pc:sldMk cId="2644662760" sldId="266"/>
            <ac:picMk id="6" creationId="{079F7306-A923-4FA6-AC88-4B487F67D858}"/>
          </ac:picMkLst>
        </pc:picChg>
        <pc:picChg chg="add del mod">
          <ac:chgData name="Jennifer Graham" userId="6061cc741506b668" providerId="LiveId" clId="{213BA1F2-4716-41B2-AA80-AA29AEEF865A}" dt="2021-11-12T21:43:58.826" v="1123" actId="478"/>
          <ac:picMkLst>
            <pc:docMk/>
            <pc:sldMk cId="2644662760" sldId="266"/>
            <ac:picMk id="10" creationId="{00E51BA6-2538-46B8-98FE-B06793715107}"/>
          </ac:picMkLst>
        </pc:picChg>
        <pc:picChg chg="add del mod">
          <ac:chgData name="Jennifer Graham" userId="6061cc741506b668" providerId="LiveId" clId="{213BA1F2-4716-41B2-AA80-AA29AEEF865A}" dt="2021-11-12T21:45:46.392" v="1127" actId="478"/>
          <ac:picMkLst>
            <pc:docMk/>
            <pc:sldMk cId="2644662760" sldId="266"/>
            <ac:picMk id="14" creationId="{6C54ADD6-8897-47FC-BF0A-A39A7449DA50}"/>
          </ac:picMkLst>
        </pc:picChg>
        <pc:picChg chg="add del mod">
          <ac:chgData name="Jennifer Graham" userId="6061cc741506b668" providerId="LiveId" clId="{213BA1F2-4716-41B2-AA80-AA29AEEF865A}" dt="2021-11-12T21:46:18.195" v="1131" actId="478"/>
          <ac:picMkLst>
            <pc:docMk/>
            <pc:sldMk cId="2644662760" sldId="266"/>
            <ac:picMk id="18" creationId="{DC6994C3-49D6-4F61-B147-9A946049A87C}"/>
          </ac:picMkLst>
        </pc:picChg>
        <pc:picChg chg="add mod">
          <ac:chgData name="Jennifer Graham" userId="6061cc741506b668" providerId="LiveId" clId="{213BA1F2-4716-41B2-AA80-AA29AEEF865A}" dt="2021-11-12T21:46:27.594" v="1134" actId="962"/>
          <ac:picMkLst>
            <pc:docMk/>
            <pc:sldMk cId="2644662760" sldId="266"/>
            <ac:picMk id="22" creationId="{51AF6F90-4880-469E-B16A-2615C4F07035}"/>
          </ac:picMkLst>
        </pc:picChg>
      </pc:sldChg>
      <pc:sldChg chg="modSp new mod">
        <pc:chgData name="Jennifer Graham" userId="6061cc741506b668" providerId="LiveId" clId="{213BA1F2-4716-41B2-AA80-AA29AEEF865A}" dt="2021-11-12T22:19:55.689" v="2503" actId="20577"/>
        <pc:sldMkLst>
          <pc:docMk/>
          <pc:sldMk cId="2249912612" sldId="267"/>
        </pc:sldMkLst>
        <pc:spChg chg="mod">
          <ac:chgData name="Jennifer Graham" userId="6061cc741506b668" providerId="LiveId" clId="{213BA1F2-4716-41B2-AA80-AA29AEEF865A}" dt="2021-11-12T21:49:09.484" v="1294" actId="20577"/>
          <ac:spMkLst>
            <pc:docMk/>
            <pc:sldMk cId="2249912612" sldId="267"/>
            <ac:spMk id="2" creationId="{8A5EDC87-4BBD-4671-A2EA-D1FB8494A9E9}"/>
          </ac:spMkLst>
        </pc:spChg>
        <pc:spChg chg="mod">
          <ac:chgData name="Jennifer Graham" userId="6061cc741506b668" providerId="LiveId" clId="{213BA1F2-4716-41B2-AA80-AA29AEEF865A}" dt="2021-11-12T22:19:55.689" v="2503" actId="20577"/>
          <ac:spMkLst>
            <pc:docMk/>
            <pc:sldMk cId="2249912612" sldId="267"/>
            <ac:spMk id="3" creationId="{BA5ED859-6275-4D44-9243-A954E9C34A07}"/>
          </ac:spMkLst>
        </pc:spChg>
      </pc:sldChg>
      <pc:sldChg chg="addSp delSp modSp new mod">
        <pc:chgData name="Jennifer Graham" userId="6061cc741506b668" providerId="LiveId" clId="{213BA1F2-4716-41B2-AA80-AA29AEEF865A}" dt="2021-11-12T22:56:36.765" v="4131" actId="20577"/>
        <pc:sldMkLst>
          <pc:docMk/>
          <pc:sldMk cId="1627979356" sldId="268"/>
        </pc:sldMkLst>
        <pc:spChg chg="mod">
          <ac:chgData name="Jennifer Graham" userId="6061cc741506b668" providerId="LiveId" clId="{213BA1F2-4716-41B2-AA80-AA29AEEF865A}" dt="2021-11-12T21:59:54.860" v="2066" actId="20577"/>
          <ac:spMkLst>
            <pc:docMk/>
            <pc:sldMk cId="1627979356" sldId="268"/>
            <ac:spMk id="2" creationId="{10147C9B-092A-42E8-93CF-6560748A2FAF}"/>
          </ac:spMkLst>
        </pc:spChg>
        <pc:spChg chg="mod">
          <ac:chgData name="Jennifer Graham" userId="6061cc741506b668" providerId="LiveId" clId="{213BA1F2-4716-41B2-AA80-AA29AEEF865A}" dt="2021-11-12T22:56:36.765" v="4131" actId="20577"/>
          <ac:spMkLst>
            <pc:docMk/>
            <pc:sldMk cId="1627979356" sldId="268"/>
            <ac:spMk id="3" creationId="{E70BA896-9CE3-4837-9D1A-2DBCA7A11958}"/>
          </ac:spMkLst>
        </pc:spChg>
        <pc:spChg chg="del">
          <ac:chgData name="Jennifer Graham" userId="6061cc741506b668" providerId="LiveId" clId="{213BA1F2-4716-41B2-AA80-AA29AEEF865A}" dt="2021-11-12T22:00:17.176" v="2067" actId="931"/>
          <ac:spMkLst>
            <pc:docMk/>
            <pc:sldMk cId="1627979356" sldId="268"/>
            <ac:spMk id="4" creationId="{261BDF43-2B43-4043-AA5B-ADB46E27B6F2}"/>
          </ac:spMkLst>
        </pc:spChg>
        <pc:picChg chg="add mod">
          <ac:chgData name="Jennifer Graham" userId="6061cc741506b668" providerId="LiveId" clId="{213BA1F2-4716-41B2-AA80-AA29AEEF865A}" dt="2021-11-12T22:00:26.593" v="2072" actId="1076"/>
          <ac:picMkLst>
            <pc:docMk/>
            <pc:sldMk cId="1627979356" sldId="268"/>
            <ac:picMk id="6" creationId="{CE7DAE82-EC06-4FED-89B7-8DF1937CACA8}"/>
          </ac:picMkLst>
        </pc:picChg>
      </pc:sldChg>
      <pc:sldChg chg="addSp delSp modSp new mod">
        <pc:chgData name="Jennifer Graham" userId="6061cc741506b668" providerId="LiveId" clId="{213BA1F2-4716-41B2-AA80-AA29AEEF865A}" dt="2021-11-12T22:17:57.576" v="2502" actId="14100"/>
        <pc:sldMkLst>
          <pc:docMk/>
          <pc:sldMk cId="1670095481" sldId="269"/>
        </pc:sldMkLst>
        <pc:spChg chg="mod">
          <ac:chgData name="Jennifer Graham" userId="6061cc741506b668" providerId="LiveId" clId="{213BA1F2-4716-41B2-AA80-AA29AEEF865A}" dt="2021-11-12T22:15:01.644" v="2476" actId="20577"/>
          <ac:spMkLst>
            <pc:docMk/>
            <pc:sldMk cId="1670095481" sldId="269"/>
            <ac:spMk id="2" creationId="{6BF1B6D4-BC68-451A-96F4-D6A14D1C7EE6}"/>
          </ac:spMkLst>
        </pc:spChg>
        <pc:spChg chg="add del mod">
          <ac:chgData name="Jennifer Graham" userId="6061cc741506b668" providerId="LiveId" clId="{213BA1F2-4716-41B2-AA80-AA29AEEF865A}" dt="2021-11-12T22:15:11.340" v="2479"/>
          <ac:spMkLst>
            <pc:docMk/>
            <pc:sldMk cId="1670095481" sldId="269"/>
            <ac:spMk id="3" creationId="{F73527F6-E550-4595-8C92-2A99615724F5}"/>
          </ac:spMkLst>
        </pc:spChg>
        <pc:picChg chg="add del mod">
          <ac:chgData name="Jennifer Graham" userId="6061cc741506b668" providerId="LiveId" clId="{213BA1F2-4716-41B2-AA80-AA29AEEF865A}" dt="2021-11-12T22:16:57.324" v="2485" actId="478"/>
          <ac:picMkLst>
            <pc:docMk/>
            <pc:sldMk cId="1670095481" sldId="269"/>
            <ac:picMk id="7170" creationId="{8FA0852D-41AD-426F-84EE-20E3FCBC86F0}"/>
          </ac:picMkLst>
        </pc:picChg>
        <pc:picChg chg="add mod">
          <ac:chgData name="Jennifer Graham" userId="6061cc741506b668" providerId="LiveId" clId="{213BA1F2-4716-41B2-AA80-AA29AEEF865A}" dt="2021-11-12T22:17:57.576" v="2502" actId="14100"/>
          <ac:picMkLst>
            <pc:docMk/>
            <pc:sldMk cId="1670095481" sldId="269"/>
            <ac:picMk id="7172" creationId="{07C6E1AD-0D15-4FAE-AC79-C6B41E8437A9}"/>
          </ac:picMkLst>
        </pc:picChg>
        <pc:picChg chg="add mod">
          <ac:chgData name="Jennifer Graham" userId="6061cc741506b668" providerId="LiveId" clId="{213BA1F2-4716-41B2-AA80-AA29AEEF865A}" dt="2021-11-12T22:17:32.993" v="2493" actId="1076"/>
          <ac:picMkLst>
            <pc:docMk/>
            <pc:sldMk cId="1670095481" sldId="269"/>
            <ac:picMk id="7174" creationId="{C5865126-D618-4C34-A5A8-65597462A173}"/>
          </ac:picMkLst>
        </pc:picChg>
      </pc:sldChg>
      <pc:sldChg chg="new del">
        <pc:chgData name="Jennifer Graham" userId="6061cc741506b668" providerId="LiveId" clId="{213BA1F2-4716-41B2-AA80-AA29AEEF865A}" dt="2021-11-12T22:14:23.233" v="2446" actId="680"/>
        <pc:sldMkLst>
          <pc:docMk/>
          <pc:sldMk cId="3061529680" sldId="269"/>
        </pc:sldMkLst>
      </pc:sldChg>
      <pc:sldChg chg="new del">
        <pc:chgData name="Jennifer Graham" userId="6061cc741506b668" providerId="LiveId" clId="{213BA1F2-4716-41B2-AA80-AA29AEEF865A}" dt="2021-11-12T22:14:47.190" v="2448" actId="680"/>
        <pc:sldMkLst>
          <pc:docMk/>
          <pc:sldMk cId="3999497763" sldId="269"/>
        </pc:sldMkLst>
      </pc:sldChg>
      <pc:sldChg chg="modSp new mod">
        <pc:chgData name="Jennifer Graham" userId="6061cc741506b668" providerId="LiveId" clId="{213BA1F2-4716-41B2-AA80-AA29AEEF865A}" dt="2021-11-12T22:48:54.248" v="4105" actId="20577"/>
        <pc:sldMkLst>
          <pc:docMk/>
          <pc:sldMk cId="2336978294" sldId="270"/>
        </pc:sldMkLst>
        <pc:spChg chg="mod">
          <ac:chgData name="Jennifer Graham" userId="6061cc741506b668" providerId="LiveId" clId="{213BA1F2-4716-41B2-AA80-AA29AEEF865A}" dt="2021-11-12T22:37:16.307" v="3376" actId="14100"/>
          <ac:spMkLst>
            <pc:docMk/>
            <pc:sldMk cId="2336978294" sldId="270"/>
            <ac:spMk id="2" creationId="{9EFD02FE-19FB-4FCE-B8C6-DA058F0CCBEF}"/>
          </ac:spMkLst>
        </pc:spChg>
        <pc:spChg chg="mod">
          <ac:chgData name="Jennifer Graham" userId="6061cc741506b668" providerId="LiveId" clId="{213BA1F2-4716-41B2-AA80-AA29AEEF865A}" dt="2021-11-12T22:48:06.579" v="4054" actId="6549"/>
          <ac:spMkLst>
            <pc:docMk/>
            <pc:sldMk cId="2336978294" sldId="270"/>
            <ac:spMk id="3" creationId="{D1624DD3-DDC6-493D-8D6D-4F0D1B8E5E35}"/>
          </ac:spMkLst>
        </pc:spChg>
        <pc:spChg chg="mod">
          <ac:chgData name="Jennifer Graham" userId="6061cc741506b668" providerId="LiveId" clId="{213BA1F2-4716-41B2-AA80-AA29AEEF865A}" dt="2021-11-12T22:48:54.248" v="4105" actId="20577"/>
          <ac:spMkLst>
            <pc:docMk/>
            <pc:sldMk cId="2336978294" sldId="270"/>
            <ac:spMk id="4" creationId="{62077F1D-7DAC-499D-B4FC-482F5D722344}"/>
          </ac:spMkLst>
        </pc:spChg>
      </pc:sldChg>
      <pc:sldChg chg="modSp new mod">
        <pc:chgData name="Jennifer Graham" userId="6061cc741506b668" providerId="LiveId" clId="{213BA1F2-4716-41B2-AA80-AA29AEEF865A}" dt="2021-11-12T22:44:16.093" v="3942" actId="6549"/>
        <pc:sldMkLst>
          <pc:docMk/>
          <pc:sldMk cId="2436494592" sldId="271"/>
        </pc:sldMkLst>
        <pc:spChg chg="mod">
          <ac:chgData name="Jennifer Graham" userId="6061cc741506b668" providerId="LiveId" clId="{213BA1F2-4716-41B2-AA80-AA29AEEF865A}" dt="2021-11-12T22:38:16.162" v="3438" actId="27636"/>
          <ac:spMkLst>
            <pc:docMk/>
            <pc:sldMk cId="2436494592" sldId="271"/>
            <ac:spMk id="2" creationId="{1110EE5D-4C51-4E76-A78F-B1E86DC34254}"/>
          </ac:spMkLst>
        </pc:spChg>
        <pc:spChg chg="mod">
          <ac:chgData name="Jennifer Graham" userId="6061cc741506b668" providerId="LiveId" clId="{213BA1F2-4716-41B2-AA80-AA29AEEF865A}" dt="2021-11-12T22:44:16.093" v="3942" actId="6549"/>
          <ac:spMkLst>
            <pc:docMk/>
            <pc:sldMk cId="2436494592" sldId="271"/>
            <ac:spMk id="3" creationId="{5B07A1D1-0E0B-49F2-B406-202CA0B5D5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20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82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778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34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6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191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42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318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59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37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69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40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1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25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859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123D7E-10A1-444C-823A-C6F9BBC03E31}" type="datetimeFigureOut">
              <a:rPr lang="en-US" smtClean="0"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C70306-24E4-43CA-8D2F-8169EE5CA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9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FD07-FD1F-49C1-86EE-5AD10AB939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North Fork Park</a:t>
            </a:r>
            <a:br>
              <a:rPr lang="en-US" dirty="0"/>
            </a:br>
            <a:r>
              <a:rPr lang="en-US" dirty="0"/>
              <a:t>Planning 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E5C5E-6787-40E1-88BB-7E8E466B29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“Holy Grail”</a:t>
            </a:r>
          </a:p>
          <a:p>
            <a:r>
              <a:rPr lang="en-US" dirty="0"/>
              <a:t>Created </a:t>
            </a:r>
            <a:r>
              <a:rPr lang="en-US" dirty="0" smtClean="0"/>
              <a:t>March</a:t>
            </a:r>
            <a:r>
              <a:rPr lang="en-US" dirty="0" smtClean="0"/>
              <a:t>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2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8F27-3C2D-4408-8172-751FA4C8C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Winter Trails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Placeholder 5" descr="A person skiing on the snow&#10;&#10;Description automatically generated with medium confidence">
            <a:extLst>
              <a:ext uri="{FF2B5EF4-FFF2-40B4-BE49-F238E27FC236}">
                <a16:creationId xmlns:a16="http://schemas.microsoft.com/office/drawing/2014/main" id="{F4AAE066-3079-4029-961D-C94EAD8264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3" b="613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636D53-DDE9-466C-B9E2-75C9E0A6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2259248"/>
          </a:xfrm>
        </p:spPr>
        <p:txBody>
          <a:bodyPr/>
          <a:lstStyle/>
          <a:p>
            <a:r>
              <a:rPr lang="en-US" dirty="0"/>
              <a:t>Continue with collaborative partnership with Ogden Nordic to promote cross country skiing, snow shoeing and fat bike usage in the park during the winter season.</a:t>
            </a:r>
          </a:p>
          <a:p>
            <a:r>
              <a:rPr lang="en-US" dirty="0"/>
              <a:t>Although winter trail development is complete, Weber County will work with Ogden Nordic for replacement and expansion of the yurt at the South Gate. </a:t>
            </a:r>
          </a:p>
        </p:txBody>
      </p:sp>
    </p:spTree>
    <p:extLst>
      <p:ext uri="{BB962C8B-B14F-4D97-AF65-F5344CB8AC3E}">
        <p14:creationId xmlns:p14="http://schemas.microsoft.com/office/powerpoint/2010/main" val="121651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>
            <a:extLst>
              <a:ext uri="{FF2B5EF4-FFF2-40B4-BE49-F238E27FC236}">
                <a16:creationId xmlns:a16="http://schemas.microsoft.com/office/drawing/2014/main" id="{8B4D1FA1-F90F-42B4-8382-B8A6FBF27D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9320" y="962320"/>
            <a:ext cx="4930218" cy="49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3C98679D-3094-482C-A583-48A3B1EA5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07" y="678621"/>
            <a:ext cx="7340240" cy="550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021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342E3-B970-46C0-A54D-4C8AD0A64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Camping Options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D28C2-7C75-41C6-9866-FAC995DE3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Individual and Group Sites Available.</a:t>
            </a:r>
          </a:p>
        </p:txBody>
      </p:sp>
      <p:pic>
        <p:nvPicPr>
          <p:cNvPr id="22" name="Picture Placeholder 21" descr="A picture containing tree, outdoor, mountain, transport&#10;&#10;Description automatically generated">
            <a:extLst>
              <a:ext uri="{FF2B5EF4-FFF2-40B4-BE49-F238E27FC236}">
                <a16:creationId xmlns:a16="http://schemas.microsoft.com/office/drawing/2014/main" id="{51AF6F90-4880-469E-B16A-2615C4F070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7" b="206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44662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EDC87-4BBD-4671-A2EA-D1FB8494A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 Site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ED859-6275-4D44-9243-A954E9C3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Camp fees are the primary generator of revenue for North Fork Park.</a:t>
            </a:r>
          </a:p>
          <a:p>
            <a:r>
              <a:rPr lang="en-US" dirty="0"/>
              <a:t>A portion of the sites will be improved to accommodate larger RVs of today.  </a:t>
            </a:r>
          </a:p>
          <a:p>
            <a:r>
              <a:rPr lang="en-US" dirty="0"/>
              <a:t>On-line reservation system for limited individual sites will accommodate demand.</a:t>
            </a:r>
          </a:p>
          <a:p>
            <a:r>
              <a:rPr lang="en-US" dirty="0"/>
              <a:t>Development of easy access “back country” back packing site for “off the grid” experience.</a:t>
            </a:r>
          </a:p>
          <a:p>
            <a:r>
              <a:rPr lang="en-US" dirty="0"/>
              <a:t>South Bowery improvements to accommodate multiple RVs.</a:t>
            </a:r>
          </a:p>
        </p:txBody>
      </p:sp>
    </p:spTree>
    <p:extLst>
      <p:ext uri="{BB962C8B-B14F-4D97-AF65-F5344CB8AC3E}">
        <p14:creationId xmlns:p14="http://schemas.microsoft.com/office/powerpoint/2010/main" val="2249912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7C9B-092A-42E8-93CF-6560748A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Starry Skies – International Dark Sky Park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BA896-9CE3-4837-9D1A-2DBCA7A119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Designated in April 2015 – world’s 21</a:t>
            </a:r>
            <a:r>
              <a:rPr lang="en-US" baseline="30000" dirty="0"/>
              <a:t>st</a:t>
            </a:r>
            <a:r>
              <a:rPr lang="en-US" dirty="0"/>
              <a:t> IDA Park, 90 parks worldwide now. </a:t>
            </a:r>
          </a:p>
          <a:p>
            <a:r>
              <a:rPr lang="en-US" dirty="0"/>
              <a:t>Best practices in park to maintain Bronze Accreditation.</a:t>
            </a:r>
          </a:p>
          <a:p>
            <a:r>
              <a:rPr lang="en-US" dirty="0"/>
              <a:t>Work with Ogden Valley Starry Nights to accommodate educational and recreational events.</a:t>
            </a:r>
          </a:p>
          <a:p>
            <a:endParaRPr lang="en-US" dirty="0"/>
          </a:p>
        </p:txBody>
      </p:sp>
      <p:pic>
        <p:nvPicPr>
          <p:cNvPr id="6" name="Content Placeholder 5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CE7DAE82-EC06-4FED-89B7-8DF1937CACA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57" y="2752627"/>
            <a:ext cx="4848070" cy="2714919"/>
          </a:xfrm>
        </p:spPr>
      </p:pic>
    </p:spTree>
    <p:extLst>
      <p:ext uri="{BB962C8B-B14F-4D97-AF65-F5344CB8AC3E}">
        <p14:creationId xmlns:p14="http://schemas.microsoft.com/office/powerpoint/2010/main" val="1627979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B6D4-BC68-451A-96F4-D6A14D1C7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Wildlife in North Fork Park</a:t>
            </a:r>
          </a:p>
        </p:txBody>
      </p:sp>
      <p:pic>
        <p:nvPicPr>
          <p:cNvPr id="7172" name="Picture 4" descr="North Fork Park">
            <a:extLst>
              <a:ext uri="{FF2B5EF4-FFF2-40B4-BE49-F238E27FC236}">
                <a16:creationId xmlns:a16="http://schemas.microsoft.com/office/drawing/2014/main" id="{07C6E1AD-0D15-4FAE-AC79-C6B41E843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395" y="3003247"/>
            <a:ext cx="3599932" cy="25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ildlife officials set to launch annual study of deer, elk in Aspen-area |  AspenTimes.com">
            <a:extLst>
              <a:ext uri="{FF2B5EF4-FFF2-40B4-BE49-F238E27FC236}">
                <a16:creationId xmlns:a16="http://schemas.microsoft.com/office/drawing/2014/main" id="{C5865126-D618-4C34-A5A8-65597462A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79" y="3003248"/>
            <a:ext cx="3898026" cy="259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095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D02FE-19FB-4FCE-B8C6-DA058F0CC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1951191"/>
          </a:xfrm>
        </p:spPr>
        <p:txBody>
          <a:bodyPr/>
          <a:lstStyle/>
          <a:p>
            <a:r>
              <a:rPr lang="en-US" dirty="0"/>
              <a:t>Habitat for wildlife is continually shrinking – I can at least provide a weigh station.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800" dirty="0">
                <a:latin typeface="Brush Script MT" panose="03060802040406070304" pitchFamily="66" charset="0"/>
              </a:rPr>
              <a:t>- Peter Coyote -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4DD3-DDC6-493D-8D6D-4F0D1B8E5E3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/>
              <a:t>Pressing pause on further significant development in the park.  Ensure we have use balance that will allow the wildlife in the park to remain.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077F1D-7DAC-499D-B4FC-482F5D722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Opportunities are given in North Fork Park: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Explore back country areas of the park and adjacent Forest Service land via trails to experience wildlife.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Four season use allows for experiences is a </a:t>
            </a:r>
            <a:r>
              <a:rPr lang="en-US"/>
              <a:t>unique winter setting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978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EE5D-4C51-4E76-A78F-B1E86DC34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Conclusion</a:t>
            </a:r>
            <a:br>
              <a:rPr lang="en-US" dirty="0"/>
            </a:br>
            <a:r>
              <a:rPr lang="en-US" sz="2200" dirty="0"/>
              <a:t>What we’ll do moving forward.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7A1D1-0E0B-49F2-B406-202CA0B5D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Provide unparalleled proactive stewardship of North Fork Park.</a:t>
            </a:r>
          </a:p>
          <a:p>
            <a:r>
              <a:rPr lang="en-US" dirty="0"/>
              <a:t>Continually advocate for a multi-use park for residents and visitors. </a:t>
            </a:r>
          </a:p>
          <a:p>
            <a:r>
              <a:rPr lang="en-US" dirty="0"/>
              <a:t>Plan for and protect wildlife considerations within North Fork Park.</a:t>
            </a:r>
          </a:p>
          <a:p>
            <a:r>
              <a:rPr lang="en-US" dirty="0"/>
              <a:t>Install practices that encourage all users to enjoy and appreciate the park.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9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48D6-1CDF-4DE1-9712-07640D46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5840B-1393-43E2-8349-77891EF18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North Fork Park is a four-season </a:t>
            </a:r>
            <a:r>
              <a:rPr lang="en-US" dirty="0" smtClean="0"/>
              <a:t>natural </a:t>
            </a:r>
            <a:r>
              <a:rPr lang="en-US" dirty="0"/>
              <a:t>park that strives to provide the public with recreation and relaxation opportunities while still preserving the park’s peaceful, serene environment and vital natural resources for future generations. </a:t>
            </a:r>
          </a:p>
        </p:txBody>
      </p:sp>
    </p:spTree>
    <p:extLst>
      <p:ext uri="{BB962C8B-B14F-4D97-AF65-F5344CB8AC3E}">
        <p14:creationId xmlns:p14="http://schemas.microsoft.com/office/powerpoint/2010/main" val="28735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9AA7-37C4-4138-B5BB-36DC3419A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Philosophies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8F43F-D874-406F-9EEF-39EDC48052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Exercise thoughtful planning – appropriately modernize while maintaining the integrity of the wilderness surroundings.</a:t>
            </a:r>
          </a:p>
          <a:p>
            <a:r>
              <a:rPr lang="en-US" dirty="0"/>
              <a:t>Incorporate a mindset of wisely accommodating multiple users throughout the park.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1D4E0-0512-46B0-837A-983F6FBF4F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Remain environmentally conscious with wise execution of planning to preserve resources.</a:t>
            </a:r>
          </a:p>
          <a:p>
            <a:r>
              <a:rPr lang="en-US" dirty="0"/>
              <a:t>Educate users on efforts they can take for wise stewardship of the park.</a:t>
            </a:r>
          </a:p>
        </p:txBody>
      </p:sp>
    </p:spTree>
    <p:extLst>
      <p:ext uri="{BB962C8B-B14F-4D97-AF65-F5344CB8AC3E}">
        <p14:creationId xmlns:p14="http://schemas.microsoft.com/office/powerpoint/2010/main" val="35220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6686-6D18-4C37-BFBF-AF9519F2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on the Radar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692AC-1C54-4359-B422-023C67CAB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2022 – 2027 Goals</a:t>
            </a:r>
          </a:p>
        </p:txBody>
      </p:sp>
      <p:pic>
        <p:nvPicPr>
          <p:cNvPr id="1026" name="Picture 2" descr="Dream Packer Trail Adventures: North Fork Bicentennial Trail, Utah">
            <a:extLst>
              <a:ext uri="{FF2B5EF4-FFF2-40B4-BE49-F238E27FC236}">
                <a16:creationId xmlns:a16="http://schemas.microsoft.com/office/drawing/2014/main" id="{54B7E10B-0418-40FA-97D2-123B419783B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8" b="2799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1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99E85B-F1F4-46A9-9114-22B7C4A4D52F}"/>
              </a:ext>
            </a:extLst>
          </p:cNvPr>
          <p:cNvSpPr txBox="1"/>
          <p:nvPr/>
        </p:nvSpPr>
        <p:spPr>
          <a:xfrm>
            <a:off x="1339913" y="950615"/>
            <a:ext cx="95669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Trails in the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Investigate </a:t>
            </a:r>
            <a:r>
              <a:rPr lang="en-US" sz="1600" dirty="0"/>
              <a:t>possible mountain bike specific training course, separate of current trail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Installation of tunnel to connect upper park with lower park for trail </a:t>
            </a:r>
            <a:r>
              <a:rPr lang="en-US" sz="1600" dirty="0" smtClean="0"/>
              <a:t>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Initiate </a:t>
            </a:r>
            <a:r>
              <a:rPr lang="en-US" sz="1600" dirty="0" smtClean="0"/>
              <a:t>secondary </a:t>
            </a:r>
            <a:r>
              <a:rPr lang="en-US" sz="1600" dirty="0"/>
              <a:t>school mountain biking volunteer participation/trail maintenance program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u="sng" dirty="0" smtClean="0"/>
              <a:t>Nordic Activities in the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Redesign South Gate entrance to accommodate more </a:t>
            </a:r>
            <a:r>
              <a:rPr lang="en-US" sz="1600" dirty="0" smtClean="0"/>
              <a:t>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Investigate feasibility of potential year-round building for recreation programming at South </a:t>
            </a:r>
            <a:r>
              <a:rPr lang="en-US" sz="1600" dirty="0" smtClean="0"/>
              <a:t>Gate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u="sng" dirty="0" smtClean="0"/>
              <a:t>Marketing the Park</a:t>
            </a: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Brand promotion - #</a:t>
            </a:r>
            <a:r>
              <a:rPr lang="en-US" sz="1600" dirty="0" err="1"/>
              <a:t>NorthForkin</a:t>
            </a:r>
            <a:r>
              <a:rPr lang="en-US" sz="1600" dirty="0" smtClean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u="sng" dirty="0" smtClean="0"/>
              <a:t>Camping in the Park</a:t>
            </a: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Improvement of 30% of the individual camp sites for leveling and width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On-line reservation system for 25% of individual camp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Yurt village expansion – 3 additional yurts or tree houses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South Bowery group site </a:t>
            </a:r>
            <a:r>
              <a:rPr lang="en-US" sz="1600" dirty="0" smtClean="0"/>
              <a:t>refinement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Improvements to Middle Gate individual camp sites to accommodate limited mobility </a:t>
            </a:r>
            <a:r>
              <a:rPr lang="en-US" sz="1600" dirty="0" smtClean="0"/>
              <a:t>patrons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Replace/relocate fire rings as </a:t>
            </a:r>
            <a:r>
              <a:rPr lang="en-US" sz="1600" dirty="0" smtClean="0"/>
              <a:t>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 6-8 easy access “back country” back packing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13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8844" y="1413164"/>
            <a:ext cx="987552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u="sng" dirty="0"/>
              <a:t>Dark Skies in the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Installation of dark sky friendly solar lights at restrooms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Installation of Pluto for Ogden Valley solar system display</a:t>
            </a:r>
          </a:p>
          <a:p>
            <a:endParaRPr lang="en-US" sz="1600" dirty="0" smtClean="0"/>
          </a:p>
          <a:p>
            <a:pPr lvl="0"/>
            <a:r>
              <a:rPr lang="en-US" sz="1600" u="sng" dirty="0">
                <a:solidFill>
                  <a:prstClr val="black"/>
                </a:solidFill>
              </a:rPr>
              <a:t>Resource Management in the Park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Addition of water isolation shut-off valves within park water system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Improvements at UTABA Reservoir for expanded use (State and Federal participation</a:t>
            </a:r>
            <a:r>
              <a:rPr lang="en-US" sz="1600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Possible introduction of vault toilets to day use areas of the park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</a:endParaRPr>
          </a:p>
          <a:p>
            <a:r>
              <a:rPr lang="en-US" sz="1600" u="sng" dirty="0" smtClean="0"/>
              <a:t>Roadways in </a:t>
            </a:r>
            <a:r>
              <a:rPr lang="en-US" sz="1600" u="sng" dirty="0"/>
              <a:t>the Park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Asphalt replacement/repair/installation in key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Continual maintenance and improvements of all road base roadways, manage run-off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u="sng" dirty="0" smtClean="0"/>
              <a:t>Management of the Park</a:t>
            </a:r>
            <a:endParaRPr lang="en-US" sz="16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Update </a:t>
            </a:r>
            <a:r>
              <a:rPr lang="en-US" sz="1600" dirty="0"/>
              <a:t>Title 18 – Parks ordinance as necessary for park management consistency and best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93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CED0-CCE5-47F2-BEC9-A9D08926B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Branding efforts to cultivate reputation of the unique experiences North Fork Park provides.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F113C4-A174-4787-A535-543A1F5AC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#NorthForkin’</a:t>
            </a:r>
          </a:p>
          <a:p>
            <a:r>
              <a:rPr lang="en-US" dirty="0"/>
              <a:t>#Can’tStopNorthForkin’</a:t>
            </a:r>
          </a:p>
          <a:p>
            <a:r>
              <a:rPr lang="en-US" dirty="0"/>
              <a:t>#respectthepark</a:t>
            </a:r>
          </a:p>
          <a:p>
            <a:r>
              <a:rPr lang="en-US" dirty="0"/>
              <a:t>#parkinthedark</a:t>
            </a:r>
          </a:p>
        </p:txBody>
      </p:sp>
      <p:pic>
        <p:nvPicPr>
          <p:cNvPr id="5124" name="Picture 4" descr="Yeti Painting 20&quot; x 20&quot; Art Print/Poster - Walmart.com">
            <a:extLst>
              <a:ext uri="{FF2B5EF4-FFF2-40B4-BE49-F238E27FC236}">
                <a16:creationId xmlns:a16="http://schemas.microsoft.com/office/drawing/2014/main" id="{82139C78-732E-4D91-91B9-11C870A452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324" y="1168924"/>
            <a:ext cx="4702404" cy="470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4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9D30E-89AE-4FBD-883D-027013EB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Trails</a:t>
            </a:r>
          </a:p>
        </p:txBody>
      </p:sp>
      <p:pic>
        <p:nvPicPr>
          <p:cNvPr id="8" name="Picture Placeholder 7" descr="A picture containing tree, outdoor, plant, nature&#10;&#10;Description automatically generated">
            <a:extLst>
              <a:ext uri="{FF2B5EF4-FFF2-40B4-BE49-F238E27FC236}">
                <a16:creationId xmlns:a16="http://schemas.microsoft.com/office/drawing/2014/main" id="{AF842EED-A5C2-4797-9179-03C4C3F4BAB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6" b="6166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C1C0C-6264-467D-8CA6-38F574D1C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Minimal plans for additional trail development.  Focus is on improving and maintaining current trails to promote high quality multi-use trails throughout park. Improvement and/or replacement of trail signage is in continual motion. </a:t>
            </a:r>
          </a:p>
        </p:txBody>
      </p:sp>
    </p:spTree>
    <p:extLst>
      <p:ext uri="{BB962C8B-B14F-4D97-AF65-F5344CB8AC3E}">
        <p14:creationId xmlns:p14="http://schemas.microsoft.com/office/powerpoint/2010/main" val="43753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02D8CB-D29A-40C7-8AF4-CD883FCE9ABA}"/>
              </a:ext>
            </a:extLst>
          </p:cNvPr>
          <p:cNvSpPr txBox="1"/>
          <p:nvPr/>
        </p:nvSpPr>
        <p:spPr>
          <a:xfrm>
            <a:off x="2016284" y="1618242"/>
            <a:ext cx="8131420" cy="3441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6A1DF92-7AAA-453F-AE6E-A6A49896F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63" y="631747"/>
            <a:ext cx="8387874" cy="559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294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1700</TotalTime>
  <Words>711</Words>
  <Application>Microsoft Office PowerPoint</Application>
  <PresentationFormat>Widescreen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Brush Script MT</vt:lpstr>
      <vt:lpstr>Garamond</vt:lpstr>
      <vt:lpstr>Organic</vt:lpstr>
      <vt:lpstr>North Fork Park Planning Objective</vt:lpstr>
      <vt:lpstr>Mission Statement</vt:lpstr>
      <vt:lpstr>Operational Philosophies</vt:lpstr>
      <vt:lpstr>Projects on the Radar</vt:lpstr>
      <vt:lpstr>PowerPoint Presentation</vt:lpstr>
      <vt:lpstr>PowerPoint Presentation</vt:lpstr>
      <vt:lpstr> Branding efforts to cultivate reputation of the unique experiences North Fork Park provides.</vt:lpstr>
      <vt:lpstr>Summer Trails</vt:lpstr>
      <vt:lpstr>PowerPoint Presentation</vt:lpstr>
      <vt:lpstr>Winter Trails </vt:lpstr>
      <vt:lpstr>PowerPoint Presentation</vt:lpstr>
      <vt:lpstr>Camping Options</vt:lpstr>
      <vt:lpstr>Camp Site Plans</vt:lpstr>
      <vt:lpstr>Starry Skies – International Dark Sky Park </vt:lpstr>
      <vt:lpstr>Wildlife in North Fork Park</vt:lpstr>
      <vt:lpstr>Habitat for wildlife is continually shrinking – I can at least provide a weigh station.   - Peter Coyote -</vt:lpstr>
      <vt:lpstr>Conclusion What we’ll do moving forward.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Fork Park Planning Objective</dc:title>
  <dc:creator>Jennifer Graham</dc:creator>
  <cp:lastModifiedBy>Graham, Jennifer Ann.</cp:lastModifiedBy>
  <cp:revision>4</cp:revision>
  <dcterms:created xsi:type="dcterms:W3CDTF">2021-11-12T15:22:51Z</dcterms:created>
  <dcterms:modified xsi:type="dcterms:W3CDTF">2022-02-04T21:09:44Z</dcterms:modified>
</cp:coreProperties>
</file>